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4052FA-87AA-4010-B8A5-EEA1BEFB62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CD6B0EB-D53F-4A09-A933-1FD6B858CF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128F78F-645F-4983-BD71-7BA220587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F822-DB6D-42C6-8265-0DCEE05D246D}" type="datetimeFigureOut">
              <a:rPr lang="es-ES" smtClean="0"/>
              <a:t>19/01/2022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BD3399F-7860-4CC4-AE7C-284BCFE65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F94C26-1C3E-4E73-BC3F-5BB221069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C949-8245-40A8-B8EE-0DA6F5815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2895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0F3AF6-BFF0-438E-8BDB-1565225CB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925C982-0265-4CD1-8DCC-622636AAAC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A9B3A8F-58A4-4036-BFC7-68F18D70D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F822-DB6D-42C6-8265-0DCEE05D246D}" type="datetimeFigureOut">
              <a:rPr lang="es-ES" smtClean="0"/>
              <a:t>19/01/2022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9032EF-9408-40DF-A021-A63517A07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B671DB-CB02-49F1-B4E9-A639BF367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C949-8245-40A8-B8EE-0DA6F5815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0537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F2F636-1CE9-4A2F-AC45-A13852F85C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BD5E955-2072-4D58-969C-EF00D307A4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C78CC3-A184-4DD8-A780-D25E25B4C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F822-DB6D-42C6-8265-0DCEE05D246D}" type="datetimeFigureOut">
              <a:rPr lang="es-ES" smtClean="0"/>
              <a:t>19/01/2022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EFEA14-A032-49C7-AA6E-9860C1698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1C1481-2F8B-488E-B721-62139B540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C949-8245-40A8-B8EE-0DA6F5815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2339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383614-B7E4-4711-ABD5-8D9224A48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2F9C8C6-B441-48AF-A644-0B116CA99C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8C49A6F-D288-4666-BE55-72F3A1FA6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F822-DB6D-42C6-8265-0DCEE05D246D}" type="datetimeFigureOut">
              <a:rPr lang="es-ES" smtClean="0"/>
              <a:t>19/01/2022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721F94E-5C9D-4575-931F-ADA88C925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A44EEEA-5B74-4EE2-80F3-20B58D17B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C949-8245-40A8-B8EE-0DA6F5815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6785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946171-1A4F-4E9C-BCBF-F4923C8B2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F39BA02-3531-4B15-8FC1-9BB888BE7F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AE8B1C-A8A7-43AA-9C55-D79C16482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F822-DB6D-42C6-8265-0DCEE05D246D}" type="datetimeFigureOut">
              <a:rPr lang="es-ES" smtClean="0"/>
              <a:t>19/01/2022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DA9159-C99E-4DD4-9CD3-4CC8F82B6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3DBBEA8-C9C3-4E61-8796-631BF0BEE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C949-8245-40A8-B8EE-0DA6F5815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1163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8AB848-2727-4949-8F96-B75FEB00F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42D5DD-8CC7-4E84-B28F-23C458612F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134C5CF-CFBE-4E9C-81C8-7FDF8D081F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4D883F4-603D-4F28-84B4-9820E1EC9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F822-DB6D-42C6-8265-0DCEE05D246D}" type="datetimeFigureOut">
              <a:rPr lang="es-ES" smtClean="0"/>
              <a:t>19/01/2022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D7DC558-B927-467A-9173-1748CCB9D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33C6DB-1DB5-47A0-BFAA-F7C8241CE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C949-8245-40A8-B8EE-0DA6F5815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8894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CCFF61-EAD0-47AD-9C7D-4F33C6967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2E0CB18-9BA2-442D-A423-9FB4A8C6D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6DC86FF-3C38-43DA-96CD-062307115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C82D0B4-6C40-4535-85A1-B529C31873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6C53E3F-E90E-4E08-B64F-EE5B41FEE7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0CB3257-7D07-4F38-A12F-B08225D95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F822-DB6D-42C6-8265-0DCEE05D246D}" type="datetimeFigureOut">
              <a:rPr lang="es-ES" smtClean="0"/>
              <a:t>19/01/2022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089A180-51E4-4990-ADB2-E445AFDEC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20D3CCF-6190-49EE-9E7D-3FBB6805A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C949-8245-40A8-B8EE-0DA6F5815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3567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67CC93-8F6F-46CB-A426-E27A14E63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8FC2344-5E8C-4879-A067-C78F5BCCB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F822-DB6D-42C6-8265-0DCEE05D246D}" type="datetimeFigureOut">
              <a:rPr lang="es-ES" smtClean="0"/>
              <a:t>19/01/2022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30DE3-2282-4F29-8521-B403211CD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1079061-CCDC-4FB6-A25E-160F35892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C949-8245-40A8-B8EE-0DA6F5815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2066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C61E9C9-90D2-453E-A469-54F6B9D8A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F822-DB6D-42C6-8265-0DCEE05D246D}" type="datetimeFigureOut">
              <a:rPr lang="es-ES" smtClean="0"/>
              <a:t>19/01/2022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F1209C0-FB03-4D14-BC2F-E26CE24D9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FFEC8C8-8166-451B-ABF9-2730473AC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C949-8245-40A8-B8EE-0DA6F5815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8815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4ED08C-9528-4326-91E3-65D741DB0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2B090AE-A5D4-46A4-8433-CFAFD2869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064C6D1-4E1B-41DD-804A-24FA397795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BD126BD-183C-480F-82D6-49F38B53A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F822-DB6D-42C6-8265-0DCEE05D246D}" type="datetimeFigureOut">
              <a:rPr lang="es-ES" smtClean="0"/>
              <a:t>19/01/2022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B60282D-0EB1-425D-9993-050B7955A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A88E28-B3AD-441A-A03A-EB10F1E4F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C949-8245-40A8-B8EE-0DA6F5815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7152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F4F989-2E77-4910-B903-F9F93CD68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7C55EFC-0929-45EB-BF92-CCA8F3BD2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4E59D34-7237-43EF-97F0-075BB09FF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6B2B529-FEF6-4862-8DC8-A22AA7F73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F822-DB6D-42C6-8265-0DCEE05D246D}" type="datetimeFigureOut">
              <a:rPr lang="es-ES" smtClean="0"/>
              <a:t>19/01/2022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880F6B2-1FC6-45C5-8F10-19C16F210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BA6FEEC-B8CB-46C8-AB49-28B5B58D0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C949-8245-40A8-B8EE-0DA6F5815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226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0A5CD9A-4263-4726-BACB-D6DC3A266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5D86CCA-E860-4C43-AD48-1F03CD9B8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C90600-B1AF-40E1-AB19-07B750BA8E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FF822-DB6D-42C6-8265-0DCEE05D246D}" type="datetimeFigureOut">
              <a:rPr lang="es-ES" smtClean="0"/>
              <a:t>19/01/2022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6DCB44-82E9-4DBE-B59F-20620372AB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93C4164-CE44-4D42-A025-8224F2AA0B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1C949-8245-40A8-B8EE-0DA6F5815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5985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805E349-84D0-45E6-AE64-C9B7E1124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463" y="992128"/>
            <a:ext cx="11316185" cy="4873743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31E01909-DD40-4E0E-B0B8-042C2A37AFB9}"/>
              </a:ext>
            </a:extLst>
          </p:cNvPr>
          <p:cNvSpPr/>
          <p:nvPr/>
        </p:nvSpPr>
        <p:spPr>
          <a:xfrm>
            <a:off x="8655728" y="2752078"/>
            <a:ext cx="1269507" cy="7546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7F431A8-F446-4C3A-9543-DB957E8758FF}"/>
              </a:ext>
            </a:extLst>
          </p:cNvPr>
          <p:cNvSpPr/>
          <p:nvPr/>
        </p:nvSpPr>
        <p:spPr>
          <a:xfrm>
            <a:off x="10255188" y="2883763"/>
            <a:ext cx="1269507" cy="622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B951657-6898-4A03-834A-80B841FEE334}"/>
              </a:ext>
            </a:extLst>
          </p:cNvPr>
          <p:cNvSpPr/>
          <p:nvPr/>
        </p:nvSpPr>
        <p:spPr>
          <a:xfrm>
            <a:off x="10261106" y="4028932"/>
            <a:ext cx="1269507" cy="622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C4FB6E5-264F-4593-BB52-4DE15928D7AB}"/>
              </a:ext>
            </a:extLst>
          </p:cNvPr>
          <p:cNvSpPr/>
          <p:nvPr/>
        </p:nvSpPr>
        <p:spPr>
          <a:xfrm>
            <a:off x="8655727" y="3959390"/>
            <a:ext cx="1269507" cy="622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0358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723D30F-8707-40FD-AF98-711B37292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8122"/>
            <a:ext cx="12192000" cy="580175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84BDE430-347D-4A02-BB8A-92CFA072A51B}"/>
              </a:ext>
            </a:extLst>
          </p:cNvPr>
          <p:cNvSpPr/>
          <p:nvPr/>
        </p:nvSpPr>
        <p:spPr>
          <a:xfrm>
            <a:off x="8734146" y="2546361"/>
            <a:ext cx="1269507" cy="622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CDAD6DC-0022-4B00-BEB1-B29F14032C76}"/>
              </a:ext>
            </a:extLst>
          </p:cNvPr>
          <p:cNvSpPr/>
          <p:nvPr/>
        </p:nvSpPr>
        <p:spPr>
          <a:xfrm>
            <a:off x="10527436" y="2608505"/>
            <a:ext cx="1269507" cy="622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E414DDC-262A-4BFA-A3CC-320CB8581B63}"/>
              </a:ext>
            </a:extLst>
          </p:cNvPr>
          <p:cNvSpPr/>
          <p:nvPr/>
        </p:nvSpPr>
        <p:spPr>
          <a:xfrm>
            <a:off x="8734145" y="3815202"/>
            <a:ext cx="1269507" cy="622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F48C58C-B5EA-42A7-BCFE-65BCCF513906}"/>
              </a:ext>
            </a:extLst>
          </p:cNvPr>
          <p:cNvSpPr/>
          <p:nvPr/>
        </p:nvSpPr>
        <p:spPr>
          <a:xfrm>
            <a:off x="10527436" y="3846274"/>
            <a:ext cx="1269507" cy="622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2172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716E3A1-2D47-4040-8FC3-7825A60BD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6203"/>
            <a:ext cx="12192000" cy="5585593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5DF83414-BBC6-41DB-B15E-F85CF775DC38}"/>
              </a:ext>
            </a:extLst>
          </p:cNvPr>
          <p:cNvSpPr/>
          <p:nvPr/>
        </p:nvSpPr>
        <p:spPr>
          <a:xfrm>
            <a:off x="8814045" y="2806082"/>
            <a:ext cx="1269507" cy="622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A7B5AB5-1AEA-43B8-A278-01AC25317043}"/>
              </a:ext>
            </a:extLst>
          </p:cNvPr>
          <p:cNvSpPr/>
          <p:nvPr/>
        </p:nvSpPr>
        <p:spPr>
          <a:xfrm>
            <a:off x="10537792" y="4032680"/>
            <a:ext cx="1269507" cy="622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C77351B-6FBB-45C6-BF98-BC4C679A52AB}"/>
              </a:ext>
            </a:extLst>
          </p:cNvPr>
          <p:cNvSpPr/>
          <p:nvPr/>
        </p:nvSpPr>
        <p:spPr>
          <a:xfrm>
            <a:off x="8744503" y="4032679"/>
            <a:ext cx="1269507" cy="622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7165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B4EE91C-40E8-43C8-A66D-7BFB83CCB9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2507"/>
            <a:ext cx="12192000" cy="539298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BD1FEE34-7524-4922-B960-330E5C10AA9B}"/>
              </a:ext>
            </a:extLst>
          </p:cNvPr>
          <p:cNvSpPr/>
          <p:nvPr/>
        </p:nvSpPr>
        <p:spPr>
          <a:xfrm>
            <a:off x="8814045" y="2806082"/>
            <a:ext cx="1269507" cy="622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AF33A07-3676-43CF-94F5-250F48966A55}"/>
              </a:ext>
            </a:extLst>
          </p:cNvPr>
          <p:cNvSpPr/>
          <p:nvPr/>
        </p:nvSpPr>
        <p:spPr>
          <a:xfrm>
            <a:off x="8708993" y="4068191"/>
            <a:ext cx="1269507" cy="622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433190E-3B7A-4D94-9317-FFED78FA8433}"/>
              </a:ext>
            </a:extLst>
          </p:cNvPr>
          <p:cNvSpPr/>
          <p:nvPr/>
        </p:nvSpPr>
        <p:spPr>
          <a:xfrm>
            <a:off x="10520037" y="4068191"/>
            <a:ext cx="1269507" cy="622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8727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A8F7A3F-41A7-4D62-A40D-45C0F05435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9972"/>
            <a:ext cx="12192000" cy="537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3908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0</Words>
  <Application>Microsoft Office PowerPoint</Application>
  <PresentationFormat>Panorámica</PresentationFormat>
  <Paragraphs>0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Eva Teba Fernández -UCJC-</dc:creator>
  <cp:lastModifiedBy>Eva Teba Fernández -UCJC-</cp:lastModifiedBy>
  <cp:revision>5</cp:revision>
  <dcterms:created xsi:type="dcterms:W3CDTF">2022-01-19T09:58:16Z</dcterms:created>
  <dcterms:modified xsi:type="dcterms:W3CDTF">2022-01-19T12:38:55Z</dcterms:modified>
</cp:coreProperties>
</file>