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8FD888-5DD0-A059-22CF-256FFDB1DF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9756527-9F83-BCDF-C735-A92A56CC9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05B0E9E-C88F-13BF-B8AF-53F1ECD81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B6A1A-D0FB-4927-AD1E-9BF928025567}" type="datetimeFigureOut">
              <a:rPr lang="es-ES" smtClean="0"/>
              <a:t>28/02/2023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F6686D-DB98-0A48-39B1-BC830FF3A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1EB42A-69E6-3D73-F7DD-176717179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C5A31-8CAB-428D-826C-CFF4587936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9134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EBB3A9-C40B-022A-889C-2E48DD594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466AAE4-B31F-CBEC-6774-C653D78151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EB84220-EB35-2DBE-AF43-45A2DE761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B6A1A-D0FB-4927-AD1E-9BF928025567}" type="datetimeFigureOut">
              <a:rPr lang="es-ES" smtClean="0"/>
              <a:t>28/02/2023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34449C8-10E9-7B4C-A92E-E86B1AF99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3DC8B1-D43C-639F-1027-4196201DB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C5A31-8CAB-428D-826C-CFF4587936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0691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4A753F2-B506-D064-E70E-D280419E48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5F26464-E863-2744-D4AE-E091FCEBA3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B069109-9757-3969-EDFD-3B417EEE2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B6A1A-D0FB-4927-AD1E-9BF928025567}" type="datetimeFigureOut">
              <a:rPr lang="es-ES" smtClean="0"/>
              <a:t>28/02/2023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C6C59F2-CC1C-577F-4592-33E826600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BF8F79C-CB07-AF60-7FF3-35B7E0771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C5A31-8CAB-428D-826C-CFF4587936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509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B150F2-AB8B-1C18-3272-4DE9BCDCF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9B7A4D9-2D9F-9884-E16D-43FB6AD2B1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BCFC03-3731-0848-E565-FAEB66C8E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B6A1A-D0FB-4927-AD1E-9BF928025567}" type="datetimeFigureOut">
              <a:rPr lang="es-ES" smtClean="0"/>
              <a:t>28/02/2023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845727-EF53-CB9F-F643-BEBC42650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E52D779-6F39-007C-B986-22EC6E3FE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C5A31-8CAB-428D-826C-CFF4587936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3963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1FA25C-CA12-F8FE-7356-88752E63D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0407254-1C8A-2CCF-B293-67531FE088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B1199A-8F23-69B7-354D-DB3465303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B6A1A-D0FB-4927-AD1E-9BF928025567}" type="datetimeFigureOut">
              <a:rPr lang="es-ES" smtClean="0"/>
              <a:t>28/02/2023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7B5BD0-0278-7CCA-EEB6-7E2702415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CF4CD25-4498-EE81-AD8B-0834B089D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C5A31-8CAB-428D-826C-CFF4587936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3641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884134-D64B-433D-CCE6-993BCBE26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ABB8A49-B8A9-824C-5BBC-7F5A81676F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7D170F7-1EA5-FE88-1236-8BA8C1483D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2867C14-8757-A17B-37E6-9DFBCB01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B6A1A-D0FB-4927-AD1E-9BF928025567}" type="datetimeFigureOut">
              <a:rPr lang="es-ES" smtClean="0"/>
              <a:t>28/02/2023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0C8D00-5C8E-015C-60A8-A23A99EB4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3513EA-FBC2-1F7C-57EC-61DDCE732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C5A31-8CAB-428D-826C-CFF4587936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1310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34CBA8-E89A-26CD-AD9A-09D8A53A2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38D71D2-44AB-FD21-1A66-C4F5631343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FEEC276-F253-905A-9F36-CDA513A8BB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252F1DD-8BE9-167D-7A66-4EDB30FA31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B8F2FBA-6592-0EEB-EFE5-724A8E5B60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000A7ED-A404-8C9F-7027-7673D72DB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B6A1A-D0FB-4927-AD1E-9BF928025567}" type="datetimeFigureOut">
              <a:rPr lang="es-ES" smtClean="0"/>
              <a:t>28/02/2023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74191E5-3B33-BEFA-4DFB-EDC30C49D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3B375CF-373D-6A23-082D-145D267E0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C5A31-8CAB-428D-826C-CFF4587936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401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1E9DF2-1513-A279-184A-13690E78E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3B3C440-59C0-7F80-18D4-9B72E71F3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B6A1A-D0FB-4927-AD1E-9BF928025567}" type="datetimeFigureOut">
              <a:rPr lang="es-ES" smtClean="0"/>
              <a:t>28/02/2023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5D95C82-EFE0-A12D-C4F5-FFDD695D8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AEA9519-E7AC-8D5F-C2BD-A4F5FA073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C5A31-8CAB-428D-826C-CFF4587936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947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9F23C52-4ED9-F30B-2675-B6E8BD3CA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B6A1A-D0FB-4927-AD1E-9BF928025567}" type="datetimeFigureOut">
              <a:rPr lang="es-ES" smtClean="0"/>
              <a:t>28/02/2023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9920A3-8216-56B0-E864-B726B1F47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2C729BF-80BE-5904-D579-12C122858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C5A31-8CAB-428D-826C-CFF4587936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9879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0BD9BD-54A4-4F4D-59AF-CB2126A63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542974E-EA1F-C422-712E-90CA9E990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A26D8C7-739D-6185-755A-F448514378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8AC587C-FDB0-8FEB-81F5-A6F4FA88E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B6A1A-D0FB-4927-AD1E-9BF928025567}" type="datetimeFigureOut">
              <a:rPr lang="es-ES" smtClean="0"/>
              <a:t>28/02/2023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94CCE75-22EE-8EB6-72E8-F9E622DB1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C11BEDD-196D-5AF3-5F4D-37949B94D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C5A31-8CAB-428D-826C-CFF4587936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7089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8157EA-E74F-8B4D-C4AF-1181981E4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AFB56D4-7BCA-2404-44EF-1DD4C04E66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BD9F717-3C7A-67C9-0D54-8A91A4355D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2F47DD5-B49A-67F4-46E7-D6E536BCC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B6A1A-D0FB-4927-AD1E-9BF928025567}" type="datetimeFigureOut">
              <a:rPr lang="es-ES" smtClean="0"/>
              <a:t>28/02/2023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9901A7B-4736-7A96-9450-6316054A5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A5B9795-FD6E-5C92-9B78-3B8D97E8B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C5A31-8CAB-428D-826C-CFF4587936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4798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F4B2E86-1D21-7C2D-6222-35CE33065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3083AA9-FB2B-4F9A-C9C5-85F399CEE9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E26341C-44D6-D11C-7BA4-89FDFD8253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CB6A1A-D0FB-4927-AD1E-9BF928025567}" type="datetimeFigureOut">
              <a:rPr lang="es-ES" smtClean="0"/>
              <a:t>28/02/2023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CC4D921-91A9-4D1A-0FF4-F41A6F4B7B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8AA1AC3-30AF-D15B-B559-64467AAD35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8C5A31-8CAB-428D-826C-CFF4587936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2832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0CEF169F-346F-B2BF-5B27-495CE8C56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6916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Presentamos</a:t>
            </a:r>
            <a:r>
              <a:rPr lang="en-US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un nuevo </a:t>
            </a:r>
            <a:r>
              <a:rPr lang="en-US" sz="3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libro</a:t>
            </a:r>
            <a:r>
              <a:rPr lang="en-US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sz="3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nuestro</a:t>
            </a:r>
            <a:r>
              <a:rPr lang="en-US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colegiado</a:t>
            </a:r>
            <a:r>
              <a:rPr lang="en-US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Luis E. </a:t>
            </a:r>
            <a:r>
              <a:rPr lang="en-US" sz="3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Íñigo</a:t>
            </a:r>
            <a:endParaRPr lang="en-US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Marcador de contenido 7" descr="Imagen que contiene montón, grande, grupo, hombre&#10;&#10;Descripción generada automáticamente">
            <a:extLst>
              <a:ext uri="{FF2B5EF4-FFF2-40B4-BE49-F238E27FC236}">
                <a16:creationId xmlns:a16="http://schemas.microsoft.com/office/drawing/2014/main" id="{D8431FB5-5893-0FDD-DB5D-6E6DC6B3944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8" r="1" b="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9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0CCAB19-B802-3F4A-3DCB-94ED398A0B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97762" y="2706624"/>
            <a:ext cx="6251110" cy="272435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b="1" dirty="0">
                <a:solidFill>
                  <a:srgbClr val="FF0000"/>
                </a:solidFill>
              </a:rPr>
              <a:t>Martes, 7 de </a:t>
            </a:r>
            <a:r>
              <a:rPr lang="en-US" sz="2200" b="1" dirty="0" err="1">
                <a:solidFill>
                  <a:srgbClr val="FF0000"/>
                </a:solidFill>
              </a:rPr>
              <a:t>marzo</a:t>
            </a:r>
            <a:r>
              <a:rPr lang="en-US" sz="2200" b="1" dirty="0">
                <a:solidFill>
                  <a:srgbClr val="FF0000"/>
                </a:solidFill>
              </a:rPr>
              <a:t>, </a:t>
            </a:r>
            <a:r>
              <a:rPr lang="en-US" sz="2200" b="1" dirty="0" err="1">
                <a:solidFill>
                  <a:srgbClr val="FF0000"/>
                </a:solidFill>
              </a:rPr>
              <a:t>en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el</a:t>
            </a:r>
            <a:r>
              <a:rPr lang="en-US" sz="2200" b="1" dirty="0">
                <a:solidFill>
                  <a:srgbClr val="FF0000"/>
                </a:solidFill>
              </a:rPr>
              <a:t> </a:t>
            </a:r>
            <a:r>
              <a:rPr lang="en-US" sz="2200" b="1" dirty="0" err="1">
                <a:solidFill>
                  <a:srgbClr val="FF0000"/>
                </a:solidFill>
              </a:rPr>
              <a:t>salón</a:t>
            </a:r>
            <a:r>
              <a:rPr lang="en-US" sz="2200" b="1" dirty="0">
                <a:solidFill>
                  <a:srgbClr val="FF0000"/>
                </a:solidFill>
              </a:rPr>
              <a:t> de </a:t>
            </a:r>
            <a:r>
              <a:rPr lang="en-US" sz="2200" b="1" dirty="0" err="1">
                <a:solidFill>
                  <a:srgbClr val="FF0000"/>
                </a:solidFill>
              </a:rPr>
              <a:t>actos</a:t>
            </a:r>
            <a:r>
              <a:rPr lang="en-US" sz="2200" b="1" dirty="0">
                <a:solidFill>
                  <a:srgbClr val="FF0000"/>
                </a:solidFill>
              </a:rPr>
              <a:t> (</a:t>
            </a:r>
            <a:r>
              <a:rPr lang="en-US" sz="2200" b="1" dirty="0" err="1">
                <a:solidFill>
                  <a:srgbClr val="FF0000"/>
                </a:solidFill>
              </a:rPr>
              <a:t>Fuencarral</a:t>
            </a:r>
            <a:r>
              <a:rPr lang="en-US" sz="2200" b="1" dirty="0">
                <a:solidFill>
                  <a:srgbClr val="FF0000"/>
                </a:solidFill>
              </a:rPr>
              <a:t> 101, 3.º Madrid).</a:t>
            </a:r>
          </a:p>
          <a:p>
            <a:r>
              <a:rPr lang="en-US" sz="2200" b="1" dirty="0">
                <a:solidFill>
                  <a:srgbClr val="FF0000"/>
                </a:solidFill>
              </a:rPr>
              <a:t>18.30 horas.</a:t>
            </a:r>
          </a:p>
          <a:p>
            <a:pPr marL="0" indent="0">
              <a:buNone/>
            </a:pPr>
            <a:r>
              <a:rPr lang="en-US" sz="2200" b="1" i="1" dirty="0"/>
              <a:t>Nos </a:t>
            </a:r>
            <a:r>
              <a:rPr lang="en-US" sz="2200" b="1" i="1" dirty="0" err="1"/>
              <a:t>acompañarán</a:t>
            </a:r>
            <a:r>
              <a:rPr lang="en-US" sz="2200" b="1" i="1" dirty="0"/>
              <a:t>, Amador Sánchez, </a:t>
            </a:r>
            <a:r>
              <a:rPr lang="en-US" sz="2200" b="1" i="1" dirty="0" err="1"/>
              <a:t>decano</a:t>
            </a:r>
            <a:r>
              <a:rPr lang="en-US" sz="2200" b="1" i="1" dirty="0"/>
              <a:t> del Colegio; Esperanza Moreno, </a:t>
            </a:r>
            <a:r>
              <a:rPr lang="en-US" sz="2200" b="1" i="1" dirty="0" err="1"/>
              <a:t>editora</a:t>
            </a:r>
            <a:r>
              <a:rPr lang="en-US" sz="2200" b="1" i="1" dirty="0"/>
              <a:t>; y Luis E. </a:t>
            </a:r>
            <a:r>
              <a:rPr lang="en-US" sz="2200" b="1" i="1" dirty="0" err="1"/>
              <a:t>Íñigo</a:t>
            </a:r>
            <a:r>
              <a:rPr lang="en-US" sz="2200" b="1" i="1" dirty="0"/>
              <a:t>, </a:t>
            </a:r>
            <a:r>
              <a:rPr lang="en-US" sz="2200" b="1" i="1" dirty="0" err="1"/>
              <a:t>autor</a:t>
            </a:r>
            <a:r>
              <a:rPr lang="en-US" sz="2200" b="1" i="1" dirty="0"/>
              <a:t> y  </a:t>
            </a:r>
            <a:r>
              <a:rPr lang="en-US" sz="2200" b="1" i="1" dirty="0" err="1"/>
              <a:t>secretario</a:t>
            </a:r>
            <a:r>
              <a:rPr lang="en-US" sz="2200" b="1" i="1" dirty="0"/>
              <a:t> general del Colegio.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200" b="1" dirty="0" err="1">
                <a:solidFill>
                  <a:schemeClr val="accent1"/>
                </a:solidFill>
              </a:rPr>
              <a:t>Retransmisión</a:t>
            </a:r>
            <a:r>
              <a:rPr lang="en-US" sz="1200" b="1" dirty="0">
                <a:solidFill>
                  <a:schemeClr val="accent1"/>
                </a:solidFill>
              </a:rPr>
              <a:t> </a:t>
            </a:r>
            <a:r>
              <a:rPr lang="en-US" sz="1200" b="1" dirty="0" err="1">
                <a:solidFill>
                  <a:schemeClr val="accent1"/>
                </a:solidFill>
              </a:rPr>
              <a:t>en</a:t>
            </a:r>
            <a:r>
              <a:rPr lang="en-US" sz="1200" b="1" dirty="0">
                <a:solidFill>
                  <a:schemeClr val="accent1"/>
                </a:solidFill>
              </a:rPr>
              <a:t> streaming: youtube.com/@cdlmadrid</a:t>
            </a:r>
          </a:p>
          <a:p>
            <a:endParaRPr lang="en-US" sz="2200" dirty="0"/>
          </a:p>
        </p:txBody>
      </p:sp>
      <p:pic>
        <p:nvPicPr>
          <p:cNvPr id="12" name="Imagen 11" descr="Imagen que contiene nombre de la empresa&#10;&#10;Descripción generada automáticamente">
            <a:extLst>
              <a:ext uri="{FF2B5EF4-FFF2-40B4-BE49-F238E27FC236}">
                <a16:creationId xmlns:a16="http://schemas.microsoft.com/office/drawing/2014/main" id="{33A9ED52-9502-FD05-A112-DD045BE1D8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6331" y="5340826"/>
            <a:ext cx="1860074" cy="186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1916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71</Words>
  <Application>Microsoft Office PowerPoint</Application>
  <PresentationFormat>Panorámica</PresentationFormat>
  <Paragraphs>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Tema de Office</vt:lpstr>
      <vt:lpstr>Presentamos un nuevo libro de nuestro colegiado Luis E. Íñigo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Presentamos un nuevo libro de nuestro colegiado Luis E. Íñigo</dc:title>
  <dc:creator>Aurora Campuzano</dc:creator>
  <cp:lastModifiedBy>Aurora Campuzano</cp:lastModifiedBy>
  <cp:revision>5</cp:revision>
  <dcterms:created xsi:type="dcterms:W3CDTF">2023-02-22T12:02:36Z</dcterms:created>
  <dcterms:modified xsi:type="dcterms:W3CDTF">2023-02-28T11:12:33Z</dcterms:modified>
</cp:coreProperties>
</file>