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924BD-E9B0-7FE2-14C4-6A40D3F7A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ECD12F-B237-DCFE-4FC1-F01CEFCC25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D1B20-0AEE-06C7-6C99-9A0EBF93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E7CB37-6290-BA1C-66B1-2B917C6A5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86B5E4-B400-62FC-CC34-01F30E7C5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48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3ACF6-594F-8400-5F27-DB0220E52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A0786FF-81A0-78E1-AA1A-AD8E70A8E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DDB241-7B96-30CC-7881-C38B327C4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4399F-1E8E-8DB8-864E-CB2993A1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28BD38-F126-0289-9E44-768001F81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6010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99CF41-B041-8F76-D6F1-DDD712336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759BD7-516F-6323-B56B-8F7EEE451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452713-5CF4-9115-7C49-C51F2E22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E6883F-EFE1-83F6-E40D-B86805189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0C003-EDC3-3B1A-54FF-103EBBD27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638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FF16ED-A190-8A94-729A-3383CDFB7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4D66C9-4CF9-CCDB-C37A-D8708E9D6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2A66B9-3AE9-A7B1-753F-AE36BF37B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B3E59C-6430-2117-99EC-A6E018BC4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9E7B91-A2EC-FD3D-9788-1F1EDBE9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330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F166B-34F5-529C-9304-1B699C7DD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1F8CF3-74AB-8771-29EC-A99493272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26FC0D-751F-0385-260A-B76613EA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0C8153-CF68-35CD-2CE7-78921767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233688-56E0-AEFD-4707-4B0820B1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465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EC1C3B-FC44-F2A9-4384-58EA2F15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72A930-BEDC-2972-D842-861B7A1D9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446073D-8173-0922-95A2-3536442D4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E19080-ACD0-9785-3F87-1C15F6E78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2C79E1-FCDD-63AC-1855-5465121A2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B0CEEA-DF36-A7FB-906C-FFE7A01F7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6336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0EA9F-F9BE-EC12-1EA5-2E25A2A1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4C7186E-FF96-C335-1974-C38F5F530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0C65E2F-9640-809B-F61B-D291C1715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98B543-8CDF-F9FC-C054-00AD4BB59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75E7B51-0A64-3C0E-2B93-ECBE3A6E0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8939927-049A-338D-E987-68C441529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8A5646D-3B71-37D0-B19C-2F1CFE66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467488-5C81-4665-20C6-8111DFAD0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154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A7EEF5-8812-3305-4A84-CDB1F1660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C7315C2-904B-E960-0D32-4DAEAAFC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03D7D5-E40F-0839-BD50-70B12E30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5197896-82A6-64EA-44CE-772122CD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768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1C5B69E-3591-3227-666B-6C32AB3C1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9B9482E-1497-1B61-D716-1AB0CD44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A14647-C068-C480-2C1D-93EC7DF13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19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2DF78-7E35-4D7A-3BF6-9F789315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79CA38-9C3A-3F5C-6931-A9A17E8F7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ADBE7D-2DEF-AC1C-DA51-E7CEDC90A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1AB5D5-43E5-64EB-FC22-BDABB0535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0FC0F5-F9CF-A923-EBE2-16F27413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7CB8CC-707F-6BCD-F754-69E0AC4F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65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451F9-368D-6A90-89A7-705CD663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B47C866-F886-CD51-E6D7-3BCC31516C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E9B9104-55BF-04C9-1377-46FE742C8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F4A7716-6997-BDC3-5FD6-5062B1F1F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4EB031-8530-AF0C-1B3D-678B4909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3345F5-CA0D-2F90-BBF1-3180BABAB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76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CB375E4-3B20-25B5-6BF7-ADB0EB05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E8B997-7539-638B-3932-061CE9949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988F7A-186B-CD8A-DD3D-2261942A4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3828AF-691C-41AA-9F53-4E66C6A41116}" type="datetimeFigureOut">
              <a:rPr lang="es-ES" smtClean="0"/>
              <a:t>18/03/2024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BCC9B1-0849-BDA8-CDBC-3DD9C4ECF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5726EB-A264-81B2-ED69-A061E29358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3E6D6-7F59-4F8B-BED5-1D00594DD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942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cdlmadrid.org/conferencia-la-educacion-de-la-mente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Marcador de contenido 7" descr="Imagen en blanco y negro de una persona con la boca abierta&#10;&#10;Descripción generada automáticamente con confianza media">
            <a:extLst>
              <a:ext uri="{FF2B5EF4-FFF2-40B4-BE49-F238E27FC236}">
                <a16:creationId xmlns:a16="http://schemas.microsoft.com/office/drawing/2014/main" id="{A1300DA7-9643-735F-6045-DAAC473DFD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" r="-2" b="-2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10" name="Imagen 9" descr="Imagen en blanco y negro de una persona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DEC3D286-0243-23DC-5162-4A3CE812C2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1" b="247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12" name="Imagen 11" descr="Texto&#10;&#10;Descripción generada automáticamente con confianza media">
            <a:extLst>
              <a:ext uri="{FF2B5EF4-FFF2-40B4-BE49-F238E27FC236}">
                <a16:creationId xmlns:a16="http://schemas.microsoft.com/office/drawing/2014/main" id="{54B05290-F6B2-8609-085A-42C3C9398B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" r="-1" b="-1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22" name="Freeform: Shape 18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575B256-B804-1F06-3FAB-337D68D9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85800"/>
            <a:ext cx="529551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1800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</a:br>
            <a:r>
              <a:rPr lang="en-US" sz="1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El Colegio </a:t>
            </a:r>
            <a:r>
              <a:rPr lang="en-US" sz="1800" b="1" kern="1200" dirty="0" err="1">
                <a:solidFill>
                  <a:schemeClr val="tx1"/>
                </a:solidFill>
                <a:latin typeface="Abadi" panose="020B0604020104020204" pitchFamily="34" charset="0"/>
              </a:rPr>
              <a:t>O</a:t>
            </a:r>
            <a:r>
              <a:rPr lang="en-US" sz="1800" b="1" kern="120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ficial</a:t>
            </a:r>
            <a:r>
              <a:rPr lang="en-US" sz="1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de Docentes de la </a:t>
            </a:r>
            <a:r>
              <a:rPr lang="en-US" sz="1800" b="1" kern="120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Comunidad</a:t>
            </a:r>
            <a:r>
              <a:rPr lang="en-US" sz="1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de </a:t>
            </a:r>
            <a:r>
              <a:rPr lang="en-US" sz="1800" b="1" kern="1200" dirty="0">
                <a:solidFill>
                  <a:schemeClr val="tx1"/>
                </a:solidFill>
                <a:latin typeface="Abadi" panose="020B0604020104020204" pitchFamily="34" charset="0"/>
              </a:rPr>
              <a:t>M</a:t>
            </a:r>
            <a:r>
              <a:rPr lang="en-US" sz="1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adrid le </a:t>
            </a:r>
            <a:r>
              <a:rPr lang="en-US" sz="1800" b="1" kern="120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invita</a:t>
            </a:r>
            <a:r>
              <a:rPr lang="en-US" sz="1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 a la </a:t>
            </a:r>
            <a:r>
              <a:rPr lang="en-US" sz="1800" b="1" kern="1200" dirty="0" err="1">
                <a:solidFill>
                  <a:schemeClr val="tx1"/>
                </a:solidFill>
                <a:effectLst/>
                <a:latin typeface="Abadi" panose="020B0604020104020204" pitchFamily="34" charset="0"/>
              </a:rPr>
              <a:t>conferencia</a:t>
            </a:r>
            <a:br>
              <a:rPr lang="en-US" sz="16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1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9BACD3D-A307-8B51-B7CF-14E2C6D11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514600"/>
            <a:ext cx="5647944" cy="366674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La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educación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de la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mente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para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transformar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el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mundo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desde</a:t>
            </a:r>
            <a:r>
              <a:rPr lang="en-US" b="1" i="1" dirty="0">
                <a:solidFill>
                  <a:srgbClr val="FF6600"/>
                </a:solidFill>
                <a:latin typeface="Abadi" panose="020B0604020104020204" pitchFamily="34" charset="0"/>
              </a:rPr>
              <a:t> la </a:t>
            </a:r>
            <a:r>
              <a:rPr lang="en-US" b="1" i="1" dirty="0" err="1">
                <a:solidFill>
                  <a:srgbClr val="FF6600"/>
                </a:solidFill>
                <a:latin typeface="Abadi" panose="020B0604020104020204" pitchFamily="34" charset="0"/>
              </a:rPr>
              <a:t>escuela</a:t>
            </a:r>
            <a:endParaRPr lang="en-US" b="1" i="1" dirty="0">
              <a:solidFill>
                <a:srgbClr val="FF6600"/>
              </a:solidFill>
              <a:latin typeface="Abadi" panose="020B0604020104020204" pitchFamily="34" charset="0"/>
            </a:endParaRP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 err="1">
                <a:effectLst/>
                <a:latin typeface="Abadi" panose="020B0604020104020204" pitchFamily="34" charset="0"/>
              </a:rPr>
              <a:t>Miércoles</a:t>
            </a:r>
            <a:r>
              <a:rPr lang="en-US" sz="2000" b="1" dirty="0">
                <a:effectLst/>
                <a:latin typeface="Abadi" panose="020B0604020104020204" pitchFamily="34" charset="0"/>
              </a:rPr>
              <a:t> 3 de </a:t>
            </a:r>
            <a:r>
              <a:rPr lang="en-US" sz="2000" b="1" dirty="0" err="1">
                <a:effectLst/>
                <a:latin typeface="Abadi" panose="020B0604020104020204" pitchFamily="34" charset="0"/>
              </a:rPr>
              <a:t>abril</a:t>
            </a:r>
            <a:r>
              <a:rPr lang="en-US" sz="2000" b="1" dirty="0">
                <a:effectLst/>
                <a:latin typeface="Abadi" panose="020B0604020104020204" pitchFamily="34" charset="0"/>
              </a:rPr>
              <a:t> de 2024.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effectLst/>
                <a:latin typeface="Abadi" panose="020B0604020104020204" pitchFamily="34" charset="0"/>
              </a:rPr>
              <a:t>18:00 horas.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effectLst/>
                <a:latin typeface="Abadi" panose="020B0604020104020204" pitchFamily="34" charset="0"/>
              </a:rPr>
              <a:t>S</a:t>
            </a:r>
            <a:r>
              <a:rPr lang="en-US" sz="2000" b="1" dirty="0">
                <a:latin typeface="Abadi" panose="020B0604020104020204" pitchFamily="34" charset="0"/>
              </a:rPr>
              <a:t>alón de </a:t>
            </a:r>
            <a:r>
              <a:rPr lang="en-US" sz="2000" b="1" dirty="0" err="1">
                <a:latin typeface="Abadi" panose="020B0604020104020204" pitchFamily="34" charset="0"/>
              </a:rPr>
              <a:t>actos</a:t>
            </a:r>
            <a:r>
              <a:rPr lang="en-US" sz="2000" b="1" dirty="0">
                <a:latin typeface="Abadi" panose="020B0604020104020204" pitchFamily="34" charset="0"/>
              </a:rPr>
              <a:t>: </a:t>
            </a:r>
            <a:r>
              <a:rPr lang="en-US" sz="2000" b="1" dirty="0" err="1">
                <a:effectLst/>
                <a:latin typeface="Abadi" panose="020B0604020104020204" pitchFamily="34" charset="0"/>
              </a:rPr>
              <a:t>Fuencarral</a:t>
            </a:r>
            <a:r>
              <a:rPr lang="en-US" sz="2000" b="1" dirty="0">
                <a:effectLst/>
                <a:latin typeface="Abadi" panose="020B0604020104020204" pitchFamily="34" charset="0"/>
              </a:rPr>
              <a:t> 101, 3.º</a:t>
            </a:r>
            <a:br>
              <a:rPr lang="en-US" sz="2000" dirty="0">
                <a:solidFill>
                  <a:srgbClr val="FF0000"/>
                </a:solidFill>
                <a:effectLst/>
              </a:rPr>
            </a:br>
            <a:endParaRPr lang="en-US" sz="2000" dirty="0">
              <a:solidFill>
                <a:srgbClr val="FF0000"/>
              </a:solidFill>
              <a:effectLst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Entrada libre previa </a:t>
            </a:r>
            <a:r>
              <a:rPr lang="en-US" sz="1800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inscripción</a:t>
            </a:r>
            <a:r>
              <a:rPr lang="en-US" sz="18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800" b="1" i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800" b="1" i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: </a:t>
            </a:r>
            <a:r>
              <a:rPr lang="es-ES" sz="1800" b="1" u="sng" kern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https://cdlmadrid.org/conferencia-la-educacion-de-la-mente</a:t>
            </a:r>
            <a:r>
              <a:rPr lang="es-ES" sz="1800" b="1" kern="0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  <a:endParaRPr lang="en-US" sz="1800" b="1" i="1" dirty="0">
              <a:solidFill>
                <a:schemeClr val="tx2">
                  <a:lumMod val="75000"/>
                  <a:lumOff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2356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64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Abadi</vt:lpstr>
      <vt:lpstr>Aptos</vt:lpstr>
      <vt:lpstr>Aptos Display</vt:lpstr>
      <vt:lpstr>Arial</vt:lpstr>
      <vt:lpstr>Calibri</vt:lpstr>
      <vt:lpstr>Tema de Office</vt:lpstr>
      <vt:lpstr> El Colegio Oficial de Docentes de la Comunidad de Madrid le invita a la conferencia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Colegio Oficial de Docentes de la Comunidad de Madrid le invita a la conferencia</dc:title>
  <dc:creator>Aurora Campuzano</dc:creator>
  <cp:lastModifiedBy>Aurora Campuzano</cp:lastModifiedBy>
  <cp:revision>7</cp:revision>
  <dcterms:created xsi:type="dcterms:W3CDTF">2024-03-13T16:47:25Z</dcterms:created>
  <dcterms:modified xsi:type="dcterms:W3CDTF">2024-03-18T09:38:37Z</dcterms:modified>
</cp:coreProperties>
</file>