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ADFF82-43B5-73E0-AEFB-3FF617018A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18E872BC-CCFE-AC69-9331-943B3D3562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524F8A43-C113-55C3-E3A2-8E8071B20BCD}"/>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5" name="Marcador de pie de página 4">
            <a:extLst>
              <a:ext uri="{FF2B5EF4-FFF2-40B4-BE49-F238E27FC236}">
                <a16:creationId xmlns:a16="http://schemas.microsoft.com/office/drawing/2014/main" id="{B35671E2-9DD3-F715-DEBF-6C5A5409BAA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3AD6B91-3332-46C3-6B84-0603CE32FB7D}"/>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187233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BDA2FA-A19B-5F8C-07CB-9FD1E9C15EA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DF7E026-5C04-9C95-8620-AE1A3B0C558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05E614-0D13-17BA-D67D-034F36461F55}"/>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5" name="Marcador de pie de página 4">
            <a:extLst>
              <a:ext uri="{FF2B5EF4-FFF2-40B4-BE49-F238E27FC236}">
                <a16:creationId xmlns:a16="http://schemas.microsoft.com/office/drawing/2014/main" id="{5AC4C093-E315-FF9D-1DD5-0D1386A2B6D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D1BDC96-872E-283A-28BE-A6DFE422D710}"/>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1087114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00CF2A4-61CD-E4B1-9986-8E5C11660F9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8A2DB3F-0D38-E4A4-61CE-5F1061AB889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AFDAB41-B111-5DD4-3CFA-AE069F5B2563}"/>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5" name="Marcador de pie de página 4">
            <a:extLst>
              <a:ext uri="{FF2B5EF4-FFF2-40B4-BE49-F238E27FC236}">
                <a16:creationId xmlns:a16="http://schemas.microsoft.com/office/drawing/2014/main" id="{F9B60A5C-F01A-0CBE-5440-00B60690177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3484659-8535-0EA1-7C28-2BA345FAEA37}"/>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2396402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BC6123-E7EF-0560-F45E-2532E8A48C3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F88FAD-E394-034C-AF01-6AC7B601DDE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6FAA95-B30D-D094-A3F9-83B2A0E8702B}"/>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5" name="Marcador de pie de página 4">
            <a:extLst>
              <a:ext uri="{FF2B5EF4-FFF2-40B4-BE49-F238E27FC236}">
                <a16:creationId xmlns:a16="http://schemas.microsoft.com/office/drawing/2014/main" id="{306DAEEF-FFF2-4228-643A-EBF837A6B2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EBC6774-9633-9DE3-C75D-B5F2359693C5}"/>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4265267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2D1189-0D8C-8F57-5DFC-1197D691F72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7177665-A60D-3D7F-D3D5-DE5D448B3A3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630347-8A43-EF7D-CBDB-37342C1B8E3B}"/>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5" name="Marcador de pie de página 4">
            <a:extLst>
              <a:ext uri="{FF2B5EF4-FFF2-40B4-BE49-F238E27FC236}">
                <a16:creationId xmlns:a16="http://schemas.microsoft.com/office/drawing/2014/main" id="{3051B1D9-C8C7-BBFE-9D91-139541066DC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43D625C-E2C3-7E58-638D-DF7CDF96D962}"/>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237430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FF999-01F7-7985-74F9-9F748CF76F1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88E7ACE-AA0E-B15F-9120-5F0258DCA5C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01EAFC2-06D7-6961-A464-0E3B470A176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D17B168-A84F-80FA-DCC2-623A625B9444}"/>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6" name="Marcador de pie de página 5">
            <a:extLst>
              <a:ext uri="{FF2B5EF4-FFF2-40B4-BE49-F238E27FC236}">
                <a16:creationId xmlns:a16="http://schemas.microsoft.com/office/drawing/2014/main" id="{97DC2F6D-F89B-5B5B-F4EA-7FE6CBCEB5C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6BA300F-162B-C4B1-0F18-FE6EF6A6914B}"/>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122646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D87293-EED8-530B-8CC1-E4CA27720001}"/>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8A1D598-3645-9016-76D1-49123DF863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77E4648-17B6-C325-29A8-01D85E113B7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43685C7-55EC-BAA9-07B9-AF4F9EC087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0339715-DABF-B47F-F861-0AC2C369C74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E84434B5-5575-90D1-D93B-D0040577E45D}"/>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8" name="Marcador de pie de página 7">
            <a:extLst>
              <a:ext uri="{FF2B5EF4-FFF2-40B4-BE49-F238E27FC236}">
                <a16:creationId xmlns:a16="http://schemas.microsoft.com/office/drawing/2014/main" id="{BAEF6A6F-BB23-D933-7012-3A544DEFD6A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CA5326AE-AF48-90E3-8C3F-36C8034DE838}"/>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796059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090F35-AE50-67A2-26EB-D6764360933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4E8D6BFA-459C-490A-6869-75EB00D855DD}"/>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4" name="Marcador de pie de página 3">
            <a:extLst>
              <a:ext uri="{FF2B5EF4-FFF2-40B4-BE49-F238E27FC236}">
                <a16:creationId xmlns:a16="http://schemas.microsoft.com/office/drawing/2014/main" id="{3C9CE750-BD79-5797-9496-9B76FEFC1E6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AA8BC9F4-E463-1966-FF7E-EB8C709314D6}"/>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447440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AA53DEB-817E-99E6-89DD-F88AB37C4442}"/>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3" name="Marcador de pie de página 2">
            <a:extLst>
              <a:ext uri="{FF2B5EF4-FFF2-40B4-BE49-F238E27FC236}">
                <a16:creationId xmlns:a16="http://schemas.microsoft.com/office/drawing/2014/main" id="{16821D0C-8EE6-99F8-F88C-0489DCC32AA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1C3B69D-BC11-69AC-D282-565665D98C78}"/>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2793374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2B6101-3ADA-AAEE-23BD-6AAC38E94E4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14394AB-6DE5-91D3-8AB0-B60EF6A9A8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36D84F9-A77E-4126-7CC2-FDF0638A19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09FA586-0752-A524-26C0-B741853300E6}"/>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6" name="Marcador de pie de página 5">
            <a:extLst>
              <a:ext uri="{FF2B5EF4-FFF2-40B4-BE49-F238E27FC236}">
                <a16:creationId xmlns:a16="http://schemas.microsoft.com/office/drawing/2014/main" id="{F698038E-9BCB-857F-3973-B94FA081CAA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84E9825-A5F2-C39C-5E26-9E17D9614F04}"/>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3526752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B9AD86-9C72-F607-4FFC-05428D1C70B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7ED01AF4-1182-36DF-62EE-16B1FD5058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E5186A5-B807-3267-83D7-D2138E8D69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C149AA-9AED-C05D-F338-A67FEB6AA4BE}"/>
              </a:ext>
            </a:extLst>
          </p:cNvPr>
          <p:cNvSpPr>
            <a:spLocks noGrp="1"/>
          </p:cNvSpPr>
          <p:nvPr>
            <p:ph type="dt" sz="half" idx="10"/>
          </p:nvPr>
        </p:nvSpPr>
        <p:spPr/>
        <p:txBody>
          <a:bodyPr/>
          <a:lstStyle/>
          <a:p>
            <a:fld id="{9FC881C7-691B-4A63-AB2A-430E6CE7AEA2}" type="datetimeFigureOut">
              <a:rPr lang="es-ES" smtClean="0"/>
              <a:t>13/11/2024</a:t>
            </a:fld>
            <a:endParaRPr lang="es-ES"/>
          </a:p>
        </p:txBody>
      </p:sp>
      <p:sp>
        <p:nvSpPr>
          <p:cNvPr id="6" name="Marcador de pie de página 5">
            <a:extLst>
              <a:ext uri="{FF2B5EF4-FFF2-40B4-BE49-F238E27FC236}">
                <a16:creationId xmlns:a16="http://schemas.microsoft.com/office/drawing/2014/main" id="{47E171BC-37B9-3CA9-EEEE-4FA36EE230B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8B6C8A5-8753-F607-4811-81AE8978DB78}"/>
              </a:ext>
            </a:extLst>
          </p:cNvPr>
          <p:cNvSpPr>
            <a:spLocks noGrp="1"/>
          </p:cNvSpPr>
          <p:nvPr>
            <p:ph type="sldNum" sz="quarter" idx="12"/>
          </p:nvPr>
        </p:nvSpPr>
        <p:spPr/>
        <p:txBody>
          <a:bodyPr/>
          <a:lstStyle/>
          <a:p>
            <a:fld id="{6F7D5B69-818A-4E16-80B5-C41D6E1C3EB4}" type="slidenum">
              <a:rPr lang="es-ES" smtClean="0"/>
              <a:t>‹Nº›</a:t>
            </a:fld>
            <a:endParaRPr lang="es-ES"/>
          </a:p>
        </p:txBody>
      </p:sp>
    </p:spTree>
    <p:extLst>
      <p:ext uri="{BB962C8B-B14F-4D97-AF65-F5344CB8AC3E}">
        <p14:creationId xmlns:p14="http://schemas.microsoft.com/office/powerpoint/2010/main" val="3615634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98C10C4-5261-147E-57C9-27B488BC3E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DB1E0B2-E402-392B-877D-7EC92322DE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C2B74B-FEE1-E0AD-619D-0C5C15D52A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C881C7-691B-4A63-AB2A-430E6CE7AEA2}" type="datetimeFigureOut">
              <a:rPr lang="es-ES" smtClean="0"/>
              <a:t>13/11/2024</a:t>
            </a:fld>
            <a:endParaRPr lang="es-ES"/>
          </a:p>
        </p:txBody>
      </p:sp>
      <p:sp>
        <p:nvSpPr>
          <p:cNvPr id="5" name="Marcador de pie de página 4">
            <a:extLst>
              <a:ext uri="{FF2B5EF4-FFF2-40B4-BE49-F238E27FC236}">
                <a16:creationId xmlns:a16="http://schemas.microsoft.com/office/drawing/2014/main" id="{9D9EAA35-AF7D-2F24-AB07-59D081516A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2EB7A8D4-FCF7-0C13-4D7A-52731514CB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7D5B69-818A-4E16-80B5-C41D6E1C3EB4}" type="slidenum">
              <a:rPr lang="es-ES" smtClean="0"/>
              <a:t>‹Nº›</a:t>
            </a:fld>
            <a:endParaRPr lang="es-ES"/>
          </a:p>
        </p:txBody>
      </p:sp>
    </p:spTree>
    <p:extLst>
      <p:ext uri="{BB962C8B-B14F-4D97-AF65-F5344CB8AC3E}">
        <p14:creationId xmlns:p14="http://schemas.microsoft.com/office/powerpoint/2010/main" val="113349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8832EB5-F7DA-C0D6-2A3A-4E149C2AD6B0}"/>
              </a:ext>
            </a:extLst>
          </p:cNvPr>
          <p:cNvSpPr>
            <a:spLocks noGrp="1"/>
          </p:cNvSpPr>
          <p:nvPr>
            <p:ph type="ctrTitle"/>
          </p:nvPr>
        </p:nvSpPr>
        <p:spPr>
          <a:xfrm>
            <a:off x="640080" y="329184"/>
            <a:ext cx="6894576" cy="1783080"/>
          </a:xfrm>
        </p:spPr>
        <p:txBody>
          <a:bodyPr vert="horz" lIns="91440" tIns="45720" rIns="91440" bIns="45720" rtlCol="0" anchor="b">
            <a:normAutofit/>
          </a:bodyPr>
          <a:lstStyle/>
          <a:p>
            <a:pPr algn="l"/>
            <a:r>
              <a:rPr lang="en-US" sz="2100" kern="1200" dirty="0">
                <a:solidFill>
                  <a:schemeClr val="tx1"/>
                </a:solidFill>
                <a:latin typeface="+mj-lt"/>
                <a:ea typeface="+mj-ea"/>
                <a:cs typeface="+mj-cs"/>
              </a:rPr>
              <a:t>El Colegio </a:t>
            </a:r>
            <a:r>
              <a:rPr lang="en-US" sz="2100" kern="1200" dirty="0" err="1">
                <a:solidFill>
                  <a:schemeClr val="tx1"/>
                </a:solidFill>
                <a:latin typeface="+mj-lt"/>
                <a:ea typeface="+mj-ea"/>
                <a:cs typeface="+mj-cs"/>
              </a:rPr>
              <a:t>Oficial</a:t>
            </a:r>
            <a:r>
              <a:rPr lang="en-US" sz="2100" kern="1200" dirty="0">
                <a:solidFill>
                  <a:schemeClr val="tx1"/>
                </a:solidFill>
                <a:latin typeface="+mj-lt"/>
                <a:ea typeface="+mj-ea"/>
                <a:cs typeface="+mj-cs"/>
              </a:rPr>
              <a:t> de Filosofía y Letras y Ciencias de la </a:t>
            </a:r>
            <a:r>
              <a:rPr lang="en-US" sz="2100" kern="1200" dirty="0" err="1">
                <a:solidFill>
                  <a:schemeClr val="tx1"/>
                </a:solidFill>
                <a:latin typeface="+mj-lt"/>
                <a:ea typeface="+mj-ea"/>
                <a:cs typeface="+mj-cs"/>
              </a:rPr>
              <a:t>Comunidad</a:t>
            </a:r>
            <a:r>
              <a:rPr lang="en-US" sz="2100" kern="1200" dirty="0">
                <a:solidFill>
                  <a:schemeClr val="tx1"/>
                </a:solidFill>
                <a:latin typeface="+mj-lt"/>
                <a:ea typeface="+mj-ea"/>
                <a:cs typeface="+mj-cs"/>
              </a:rPr>
              <a:t> de Madrid le </a:t>
            </a:r>
            <a:r>
              <a:rPr lang="en-US" sz="2100" kern="1200" dirty="0" err="1">
                <a:solidFill>
                  <a:schemeClr val="tx1"/>
                </a:solidFill>
                <a:latin typeface="+mj-lt"/>
                <a:ea typeface="+mj-ea"/>
                <a:cs typeface="+mj-cs"/>
              </a:rPr>
              <a:t>invita</a:t>
            </a:r>
            <a:r>
              <a:rPr lang="en-US" sz="2100" kern="1200" dirty="0">
                <a:solidFill>
                  <a:schemeClr val="tx1"/>
                </a:solidFill>
                <a:latin typeface="+mj-lt"/>
                <a:ea typeface="+mj-ea"/>
                <a:cs typeface="+mj-cs"/>
              </a:rPr>
              <a:t> a la </a:t>
            </a:r>
            <a:r>
              <a:rPr lang="en-US" sz="2100" kern="1200" dirty="0" err="1">
                <a:solidFill>
                  <a:schemeClr val="tx1"/>
                </a:solidFill>
                <a:latin typeface="+mj-lt"/>
                <a:ea typeface="+mj-ea"/>
                <a:cs typeface="+mj-cs"/>
              </a:rPr>
              <a:t>presentación</a:t>
            </a:r>
            <a:r>
              <a:rPr lang="en-US" sz="2100" kern="1200" dirty="0">
                <a:solidFill>
                  <a:schemeClr val="tx1"/>
                </a:solidFill>
                <a:latin typeface="+mj-lt"/>
                <a:ea typeface="+mj-ea"/>
                <a:cs typeface="+mj-cs"/>
              </a:rPr>
              <a:t> del </a:t>
            </a:r>
            <a:r>
              <a:rPr lang="en-US" sz="2100" kern="1200" dirty="0" err="1">
                <a:solidFill>
                  <a:schemeClr val="tx1"/>
                </a:solidFill>
                <a:latin typeface="+mj-lt"/>
                <a:ea typeface="+mj-ea"/>
                <a:cs typeface="+mj-cs"/>
              </a:rPr>
              <a:t>libro</a:t>
            </a:r>
            <a:br>
              <a:rPr lang="en-US" sz="2100" kern="1200" dirty="0">
                <a:solidFill>
                  <a:schemeClr val="tx1"/>
                </a:solidFill>
                <a:latin typeface="+mj-lt"/>
                <a:ea typeface="+mj-ea"/>
                <a:cs typeface="+mj-cs"/>
              </a:rPr>
            </a:br>
            <a:r>
              <a:rPr lang="en-US" sz="2100" b="1" i="1" kern="1200" dirty="0">
                <a:solidFill>
                  <a:schemeClr val="tx1"/>
                </a:solidFill>
                <a:latin typeface="+mj-lt"/>
                <a:ea typeface="+mj-ea"/>
                <a:cs typeface="+mj-cs"/>
              </a:rPr>
              <a:t>Al </a:t>
            </a:r>
            <a:r>
              <a:rPr lang="en-US" sz="2100" b="1" i="1" kern="1200" dirty="0" err="1">
                <a:solidFill>
                  <a:schemeClr val="tx1"/>
                </a:solidFill>
                <a:latin typeface="+mj-lt"/>
                <a:ea typeface="+mj-ea"/>
                <a:cs typeface="+mj-cs"/>
              </a:rPr>
              <a:t>caer</a:t>
            </a:r>
            <a:r>
              <a:rPr lang="en-US" sz="2100" b="1" i="1" kern="1200" dirty="0">
                <a:solidFill>
                  <a:schemeClr val="tx1"/>
                </a:solidFill>
                <a:latin typeface="+mj-lt"/>
                <a:ea typeface="+mj-ea"/>
                <a:cs typeface="+mj-cs"/>
              </a:rPr>
              <a:t> la </a:t>
            </a:r>
            <a:r>
              <a:rPr lang="en-US" sz="2100" b="1" i="1" kern="1200" dirty="0" err="1">
                <a:solidFill>
                  <a:schemeClr val="tx1"/>
                </a:solidFill>
                <a:latin typeface="+mj-lt"/>
                <a:ea typeface="+mj-ea"/>
                <a:cs typeface="+mj-cs"/>
              </a:rPr>
              <a:t>tarde</a:t>
            </a:r>
            <a:r>
              <a:rPr lang="en-US" sz="2100" b="1" i="1" kern="1200" dirty="0">
                <a:solidFill>
                  <a:schemeClr val="tx1"/>
                </a:solidFill>
                <a:latin typeface="+mj-lt"/>
                <a:ea typeface="+mj-ea"/>
                <a:cs typeface="+mj-cs"/>
              </a:rPr>
              <a:t>,</a:t>
            </a:r>
            <a:br>
              <a:rPr lang="en-US" sz="2100" kern="1200" dirty="0">
                <a:solidFill>
                  <a:schemeClr val="tx1"/>
                </a:solidFill>
                <a:latin typeface="+mj-lt"/>
                <a:ea typeface="+mj-ea"/>
                <a:cs typeface="+mj-cs"/>
              </a:rPr>
            </a:br>
            <a:r>
              <a:rPr lang="en-US" sz="2100" kern="1200" dirty="0">
                <a:solidFill>
                  <a:schemeClr val="tx1"/>
                </a:solidFill>
                <a:latin typeface="+mj-lt"/>
                <a:ea typeface="+mj-ea"/>
                <a:cs typeface="+mj-cs"/>
              </a:rPr>
              <a:t>de </a:t>
            </a:r>
            <a:r>
              <a:rPr lang="en-US" sz="2100" kern="1200" dirty="0" err="1">
                <a:solidFill>
                  <a:schemeClr val="tx1"/>
                </a:solidFill>
                <a:latin typeface="+mj-lt"/>
                <a:ea typeface="+mj-ea"/>
                <a:cs typeface="+mj-cs"/>
              </a:rPr>
              <a:t>nuestro</a:t>
            </a:r>
            <a:r>
              <a:rPr lang="en-US" sz="2100" kern="1200" dirty="0">
                <a:solidFill>
                  <a:schemeClr val="tx1"/>
                </a:solidFill>
                <a:latin typeface="+mj-lt"/>
                <a:ea typeface="+mj-ea"/>
                <a:cs typeface="+mj-cs"/>
              </a:rPr>
              <a:t> </a:t>
            </a:r>
            <a:r>
              <a:rPr lang="en-US" sz="2100" kern="1200" dirty="0" err="1">
                <a:solidFill>
                  <a:schemeClr val="tx1"/>
                </a:solidFill>
                <a:latin typeface="+mj-lt"/>
                <a:ea typeface="+mj-ea"/>
                <a:cs typeface="+mj-cs"/>
              </a:rPr>
              <a:t>colegiado</a:t>
            </a:r>
            <a:r>
              <a:rPr lang="en-US" sz="2100" kern="1200" dirty="0">
                <a:solidFill>
                  <a:schemeClr val="tx1"/>
                </a:solidFill>
                <a:latin typeface="+mj-lt"/>
                <a:ea typeface="+mj-ea"/>
                <a:cs typeface="+mj-cs"/>
              </a:rPr>
              <a:t> </a:t>
            </a:r>
            <a:r>
              <a:rPr lang="en-US" sz="2100" b="1" kern="1200" dirty="0">
                <a:solidFill>
                  <a:schemeClr val="tx1"/>
                </a:solidFill>
                <a:latin typeface="+mj-lt"/>
                <a:ea typeface="+mj-ea"/>
                <a:cs typeface="+mj-cs"/>
              </a:rPr>
              <a:t>Luis Mariano Esteban Martín</a:t>
            </a:r>
          </a:p>
        </p:txBody>
      </p:sp>
      <p:sp>
        <p:nvSpPr>
          <p:cNvPr id="21"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93577486-A379-AD0B-1C26-F13F50F02327}"/>
              </a:ext>
            </a:extLst>
          </p:cNvPr>
          <p:cNvSpPr>
            <a:spLocks noGrp="1"/>
          </p:cNvSpPr>
          <p:nvPr>
            <p:ph type="subTitle" idx="1"/>
          </p:nvPr>
        </p:nvSpPr>
        <p:spPr>
          <a:xfrm>
            <a:off x="640080" y="2706624"/>
            <a:ext cx="6894576" cy="3483864"/>
          </a:xfrm>
        </p:spPr>
        <p:txBody>
          <a:bodyPr vert="horz" lIns="91440" tIns="45720" rIns="91440" bIns="45720" rtlCol="0">
            <a:normAutofit lnSpcReduction="10000"/>
          </a:bodyPr>
          <a:lstStyle/>
          <a:p>
            <a:pPr indent="-228600" algn="l">
              <a:buFont typeface="Arial" panose="020B0604020202020204" pitchFamily="34" charset="0"/>
              <a:buChar char="•"/>
            </a:pPr>
            <a:r>
              <a:rPr lang="en-US" sz="2000" dirty="0"/>
              <a:t>Martes 5 de </a:t>
            </a:r>
            <a:r>
              <a:rPr lang="en-US" sz="2000" dirty="0" err="1"/>
              <a:t>noviembre</a:t>
            </a:r>
            <a:r>
              <a:rPr lang="en-US" sz="2000" dirty="0"/>
              <a:t> de 2024</a:t>
            </a:r>
          </a:p>
          <a:p>
            <a:pPr indent="-228600" algn="l">
              <a:buFont typeface="Arial" panose="020B0604020202020204" pitchFamily="34" charset="0"/>
              <a:buChar char="•"/>
            </a:pPr>
            <a:r>
              <a:rPr lang="en-US" sz="2000" dirty="0"/>
              <a:t>18.00 horas</a:t>
            </a:r>
          </a:p>
          <a:p>
            <a:pPr indent="-228600" algn="l">
              <a:buFont typeface="Arial" panose="020B0604020202020204" pitchFamily="34" charset="0"/>
              <a:buChar char="•"/>
            </a:pPr>
            <a:r>
              <a:rPr lang="en-US" sz="2000" dirty="0"/>
              <a:t>Salón de </a:t>
            </a:r>
            <a:r>
              <a:rPr lang="en-US" sz="2000" dirty="0" err="1"/>
              <a:t>actos</a:t>
            </a:r>
            <a:endParaRPr lang="en-US" sz="2000" dirty="0"/>
          </a:p>
          <a:p>
            <a:pPr indent="-228600" algn="l">
              <a:buFont typeface="Arial" panose="020B0604020202020204" pitchFamily="34" charset="0"/>
              <a:buChar char="•"/>
            </a:pPr>
            <a:r>
              <a:rPr lang="en-US" sz="2000" dirty="0" err="1"/>
              <a:t>Fuencarral</a:t>
            </a:r>
            <a:r>
              <a:rPr lang="en-US" sz="2000" dirty="0"/>
              <a:t> 101, 3º. Madrid.</a:t>
            </a:r>
          </a:p>
          <a:p>
            <a:pPr algn="l"/>
            <a:endParaRPr lang="en-US" sz="1600" dirty="0"/>
          </a:p>
          <a:p>
            <a:pPr algn="l"/>
            <a:r>
              <a:rPr lang="en-US" sz="1600" dirty="0" err="1"/>
              <a:t>Acompañarán</a:t>
            </a:r>
            <a:r>
              <a:rPr lang="en-US" sz="1600" dirty="0"/>
              <a:t> al </a:t>
            </a:r>
            <a:r>
              <a:rPr lang="en-US" sz="1600" dirty="0" err="1"/>
              <a:t>autor</a:t>
            </a:r>
            <a:r>
              <a:rPr lang="en-US" sz="1600" dirty="0"/>
              <a:t>:</a:t>
            </a:r>
          </a:p>
          <a:p>
            <a:pPr algn="l"/>
            <a:r>
              <a:rPr lang="en-US" sz="1600" i="1" dirty="0">
                <a:effectLst/>
              </a:rPr>
              <a:t>Sara Bonet Portugal, </a:t>
            </a:r>
            <a:r>
              <a:rPr lang="en-US" sz="1600" i="1" dirty="0" err="1">
                <a:effectLst/>
              </a:rPr>
              <a:t>escritora</a:t>
            </a:r>
            <a:r>
              <a:rPr lang="en-US" sz="1600" i="1" dirty="0">
                <a:effectLst/>
              </a:rPr>
              <a:t> y </a:t>
            </a:r>
            <a:r>
              <a:rPr lang="en-US" sz="1600" i="1" dirty="0" err="1">
                <a:effectLst/>
              </a:rPr>
              <a:t>médico</a:t>
            </a:r>
            <a:r>
              <a:rPr lang="en-US" sz="1600" i="1" dirty="0">
                <a:effectLst/>
              </a:rPr>
              <a:t>. </a:t>
            </a:r>
            <a:r>
              <a:rPr lang="en-US" sz="1600" i="1" dirty="0" err="1">
                <a:effectLst/>
              </a:rPr>
              <a:t>Autora</a:t>
            </a:r>
            <a:r>
              <a:rPr lang="en-US" sz="1600" i="1" dirty="0">
                <a:effectLst/>
              </a:rPr>
              <a:t> del </a:t>
            </a:r>
            <a:r>
              <a:rPr lang="en-US" sz="1600" i="1" dirty="0" err="1">
                <a:effectLst/>
              </a:rPr>
              <a:t>prólogo</a:t>
            </a:r>
            <a:r>
              <a:rPr lang="en-US" sz="1600" i="1" dirty="0">
                <a:effectLst/>
              </a:rPr>
              <a:t> de la </a:t>
            </a:r>
            <a:r>
              <a:rPr lang="en-US" sz="1600" i="1" dirty="0" err="1">
                <a:effectLst/>
              </a:rPr>
              <a:t>novela</a:t>
            </a:r>
            <a:r>
              <a:rPr lang="en-US" sz="1600" i="1" dirty="0">
                <a:effectLst/>
              </a:rPr>
              <a:t>.</a:t>
            </a:r>
          </a:p>
          <a:p>
            <a:pPr algn="l"/>
            <a:r>
              <a:rPr lang="en-US" sz="1600" i="1" dirty="0"/>
              <a:t>Aurora Campuzano </a:t>
            </a:r>
            <a:r>
              <a:rPr lang="en-US" sz="1600" i="1" dirty="0" err="1"/>
              <a:t>Écija</a:t>
            </a:r>
            <a:r>
              <a:rPr lang="en-US" sz="1600" i="1" dirty="0"/>
              <a:t>, </a:t>
            </a:r>
            <a:r>
              <a:rPr lang="en-US" sz="1600" i="1" dirty="0" err="1"/>
              <a:t>periodista</a:t>
            </a:r>
            <a:r>
              <a:rPr lang="en-US" sz="1600" i="1" dirty="0"/>
              <a:t>. </a:t>
            </a:r>
            <a:r>
              <a:rPr lang="en-US" sz="1600" i="1" dirty="0" err="1"/>
              <a:t>Directora</a:t>
            </a:r>
            <a:r>
              <a:rPr lang="en-US" sz="1600" i="1" dirty="0"/>
              <a:t> de Comunicación del Colegio.</a:t>
            </a:r>
          </a:p>
          <a:p>
            <a:pPr algn="r"/>
            <a:r>
              <a:rPr lang="en-US" sz="1400" b="1" i="1" dirty="0">
                <a:solidFill>
                  <a:schemeClr val="accent2"/>
                </a:solidFill>
              </a:rPr>
              <a:t>* Entrada libre hasta </a:t>
            </a:r>
            <a:r>
              <a:rPr lang="en-US" sz="1400" b="1" i="1" dirty="0" err="1">
                <a:solidFill>
                  <a:schemeClr val="accent2"/>
                </a:solidFill>
              </a:rPr>
              <a:t>completar</a:t>
            </a:r>
            <a:r>
              <a:rPr lang="en-US" sz="1400" b="1" i="1" dirty="0">
                <a:solidFill>
                  <a:schemeClr val="accent2"/>
                </a:solidFill>
              </a:rPr>
              <a:t> </a:t>
            </a:r>
            <a:r>
              <a:rPr lang="en-US" sz="1400" b="1" i="1" dirty="0" err="1">
                <a:solidFill>
                  <a:schemeClr val="accent2"/>
                </a:solidFill>
              </a:rPr>
              <a:t>aforo</a:t>
            </a:r>
            <a:r>
              <a:rPr lang="en-US" sz="1400" b="1" i="1" dirty="0">
                <a:solidFill>
                  <a:schemeClr val="accent2"/>
                </a:solidFill>
              </a:rPr>
              <a:t>.</a:t>
            </a:r>
          </a:p>
          <a:p>
            <a:pPr indent="-228600" algn="l">
              <a:buFont typeface="Arial" panose="020B0604020202020204" pitchFamily="34" charset="0"/>
              <a:buChar char="•"/>
            </a:pPr>
            <a:endParaRPr lang="en-US" sz="2000" dirty="0"/>
          </a:p>
          <a:p>
            <a:pPr indent="-228600" algn="l">
              <a:buFont typeface="Arial" panose="020B0604020202020204" pitchFamily="34" charset="0"/>
              <a:buChar char="•"/>
            </a:pPr>
            <a:endParaRPr lang="en-US" sz="2000" dirty="0"/>
          </a:p>
        </p:txBody>
      </p:sp>
      <p:pic>
        <p:nvPicPr>
          <p:cNvPr id="5" name="Imagen 4" descr="Calendario&#10;&#10;Descripción generada automáticamente">
            <a:extLst>
              <a:ext uri="{FF2B5EF4-FFF2-40B4-BE49-F238E27FC236}">
                <a16:creationId xmlns:a16="http://schemas.microsoft.com/office/drawing/2014/main" id="{4559812A-8A89-AB2F-6925-12C7998B56AA}"/>
              </a:ext>
            </a:extLst>
          </p:cNvPr>
          <p:cNvPicPr>
            <a:picLocks noChangeAspect="1"/>
          </p:cNvPicPr>
          <p:nvPr/>
        </p:nvPicPr>
        <p:blipFill>
          <a:blip r:embed="rId2">
            <a:extLst>
              <a:ext uri="{28A0092B-C50C-407E-A947-70E740481C1C}">
                <a14:useLocalDpi xmlns:a14="http://schemas.microsoft.com/office/drawing/2010/main" val="0"/>
              </a:ext>
            </a:extLst>
          </a:blip>
          <a:srcRect t="5640" r="-2" b="20320"/>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9" name="Imagen 8" descr="Texto&#10;&#10;Descripción generada automáticamente">
            <a:extLst>
              <a:ext uri="{FF2B5EF4-FFF2-40B4-BE49-F238E27FC236}">
                <a16:creationId xmlns:a16="http://schemas.microsoft.com/office/drawing/2014/main" id="{EF05586D-F189-0F6F-A4D5-2C1845EC95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7817" y="4280170"/>
            <a:ext cx="3672820" cy="1749808"/>
          </a:xfrm>
          <a:prstGeom prst="rect">
            <a:avLst/>
          </a:prstGeom>
        </p:spPr>
      </p:pic>
    </p:spTree>
    <p:extLst>
      <p:ext uri="{BB962C8B-B14F-4D97-AF65-F5344CB8AC3E}">
        <p14:creationId xmlns:p14="http://schemas.microsoft.com/office/powerpoint/2010/main" val="425462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4715B1-8F41-46E1-340B-FF75C3C15C61}"/>
              </a:ext>
            </a:extLst>
          </p:cNvPr>
          <p:cNvSpPr>
            <a:spLocks noGrp="1"/>
          </p:cNvSpPr>
          <p:nvPr>
            <p:ph type="ctrTitle"/>
          </p:nvPr>
        </p:nvSpPr>
        <p:spPr/>
        <p:txBody>
          <a:bodyPr>
            <a:normAutofit fontScale="90000"/>
          </a:bodyPr>
          <a:lstStyle/>
          <a:p>
            <a:pPr>
              <a:lnSpc>
                <a:spcPct val="105000"/>
              </a:lnSpc>
            </a:pPr>
            <a:r>
              <a:rPr lang="es-ES" sz="1800" dirty="0">
                <a:solidFill>
                  <a:srgbClr val="000000"/>
                </a:solidFill>
                <a:latin typeface="Aptos" panose="020B0004020202020204" pitchFamily="34" charset="0"/>
                <a:ea typeface="Aptos" panose="020B0004020202020204" pitchFamily="34" charset="0"/>
                <a:cs typeface="Aptos" panose="020B0004020202020204" pitchFamily="34" charset="0"/>
              </a:rPr>
              <a:t>El colegio oficial de doctores y Licenciados en Filosofía  y letras y en ciencias de Madrid le invita a la conferencia </a:t>
            </a:r>
            <a: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“Cantos rudos. Eduardo Chillida en el extranjero” (en el año del centenario del nacimiento del artista) </a:t>
            </a:r>
            <a:br>
              <a:rPr lang="es-ES" sz="1800" dirty="0">
                <a:effectLst/>
                <a:latin typeface="Aptos" panose="020B0004020202020204" pitchFamily="34" charset="0"/>
                <a:ea typeface="Aptos" panose="020B0004020202020204" pitchFamily="34" charset="0"/>
                <a:cs typeface="Aptos" panose="020B0004020202020204" pitchFamily="34" charset="0"/>
              </a:rPr>
            </a:br>
            <a: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Dra. Anna </a:t>
            </a:r>
            <a:r>
              <a:rPr lang="es-ES" sz="1800" dirty="0" err="1">
                <a:solidFill>
                  <a:srgbClr val="000000"/>
                </a:solidFill>
                <a:effectLst/>
                <a:latin typeface="Aptos" panose="020B0004020202020204" pitchFamily="34" charset="0"/>
                <a:ea typeface="Aptos" panose="020B0004020202020204" pitchFamily="34" charset="0"/>
                <a:cs typeface="Aptos" panose="020B0004020202020204" pitchFamily="34" charset="0"/>
              </a:rPr>
              <a:t>Wieck</a:t>
            </a:r>
            <a: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 IESE. Comisaria de la expo celebrada esta primavera en la F. Juan March sobre el "Pequeño museo mas bonito del mundo“</a:t>
            </a:r>
            <a:b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br>
            <a: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Salón de actos (Fuencarral 101 3.º.Madrid) </a:t>
            </a:r>
            <a:b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br>
            <a: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Jueves  21   de noviembre</a:t>
            </a:r>
            <a:b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br>
            <a: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18.30 horas</a:t>
            </a:r>
            <a:b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br>
            <a:r>
              <a:rPr lang="es-E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Entrada libre hasta completar aforo</a:t>
            </a:r>
            <a:br>
              <a:rPr lang="es-ES" sz="1800" dirty="0">
                <a:effectLst/>
                <a:latin typeface="Aptos" panose="020B0004020202020204" pitchFamily="34" charset="0"/>
                <a:ea typeface="Aptos" panose="020B0004020202020204" pitchFamily="34" charset="0"/>
                <a:cs typeface="Aptos" panose="020B0004020202020204" pitchFamily="34" charset="0"/>
              </a:rPr>
            </a:br>
            <a:endParaRPr lang="es-ES" dirty="0"/>
          </a:p>
        </p:txBody>
      </p:sp>
      <p:sp>
        <p:nvSpPr>
          <p:cNvPr id="3" name="Subtítulo 2">
            <a:extLst>
              <a:ext uri="{FF2B5EF4-FFF2-40B4-BE49-F238E27FC236}">
                <a16:creationId xmlns:a16="http://schemas.microsoft.com/office/drawing/2014/main" id="{F821F239-5705-41D7-9871-9FBD83F5F070}"/>
              </a:ext>
            </a:extLst>
          </p:cNvPr>
          <p:cNvSpPr>
            <a:spLocks noGrp="1"/>
          </p:cNvSpPr>
          <p:nvPr>
            <p:ph type="subTitle" idx="1"/>
          </p:nvPr>
        </p:nvSpPr>
        <p:spPr/>
        <p:txBody>
          <a:bodyPr/>
          <a:lstStyle/>
          <a:p>
            <a:endParaRPr lang="es-ES" dirty="0"/>
          </a:p>
        </p:txBody>
      </p:sp>
      <p:pic>
        <p:nvPicPr>
          <p:cNvPr id="5" name="Imagen 4" descr="Banca de madera&#10;&#10;Descripción generada automáticamente con confianza baja">
            <a:extLst>
              <a:ext uri="{FF2B5EF4-FFF2-40B4-BE49-F238E27FC236}">
                <a16:creationId xmlns:a16="http://schemas.microsoft.com/office/drawing/2014/main" id="{1E6C1AB1-14EF-07A3-6B65-A29BED96D5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995" y="3323758"/>
            <a:ext cx="3377979" cy="2963140"/>
          </a:xfrm>
          <a:prstGeom prst="rect">
            <a:avLst/>
          </a:prstGeom>
        </p:spPr>
      </p:pic>
    </p:spTree>
    <p:extLst>
      <p:ext uri="{BB962C8B-B14F-4D97-AF65-F5344CB8AC3E}">
        <p14:creationId xmlns:p14="http://schemas.microsoft.com/office/powerpoint/2010/main" val="159433949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TotalTime>
  <Words>192</Words>
  <Application>Microsoft Office PowerPoint</Application>
  <PresentationFormat>Panorámica</PresentationFormat>
  <Paragraphs>11</Paragraphs>
  <Slides>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vt:i4>
      </vt:variant>
    </vt:vector>
  </HeadingPairs>
  <TitlesOfParts>
    <vt:vector size="6" baseType="lpstr">
      <vt:lpstr>Aptos</vt:lpstr>
      <vt:lpstr>Aptos Display</vt:lpstr>
      <vt:lpstr>Arial</vt:lpstr>
      <vt:lpstr>Tema de Office</vt:lpstr>
      <vt:lpstr>El Colegio Oficial de Filosofía y Letras y Ciencias de la Comunidad de Madrid le invita a la presentación del libro Al caer la tarde, de nuestro colegiado Luis Mariano Esteban Martín</vt:lpstr>
      <vt:lpstr>El colegio oficial de doctores y Licenciados en Filosofía  y letras y en ciencias de Madrid le invita a la conferencia “Cantos rudos. Eduardo Chillida en el extranjero” (en el año del centenario del nacimiento del artista)  Dra. Anna Wieck. IESE. Comisaria de la expo celebrada esta primavera en la F. Juan March sobre el "Pequeño museo mas bonito del mundo“ Salón de actos (Fuencarral 101 3.º.Madrid)  Jueves  21   de noviembre 18.30 horas Entrada libre hasta completar aforo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Aurora Campuzano</dc:creator>
  <cp:lastModifiedBy>Aurora Campuzano</cp:lastModifiedBy>
  <cp:revision>2</cp:revision>
  <cp:lastPrinted>2024-10-04T11:12:33Z</cp:lastPrinted>
  <dcterms:created xsi:type="dcterms:W3CDTF">2024-10-04T10:59:45Z</dcterms:created>
  <dcterms:modified xsi:type="dcterms:W3CDTF">2024-11-13T18:02:09Z</dcterms:modified>
</cp:coreProperties>
</file>